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0" custScaleX="167253" custScaleY="167180" custLinFactNeighborX="565" custLinFactNeighborY="-3728"/>
      <dgm:spPr/>
      <dgm:t>
        <a:bodyPr/>
        <a:lstStyle/>
        <a:p>
          <a:endParaRPr lang="en-US"/>
        </a:p>
      </dgm:t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F6E82-6DC2-400D-A23A-67DC01049E6F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9EEE1-8F3C-4185-B2D1-51B26455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8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AD1C-14A2-4A0E-8965-1F343DFA2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F327A-05B4-4CAC-BAF8-BB1A7B29B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C48C2-8D2C-4125-B791-FD71BB93E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7866A-C023-4842-9698-42C322082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9A66-0357-45E4-91CB-C67855A34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4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C3C06-24B3-4115-BDD8-9D51434FF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F51AB-1CB2-41F0-81FC-F20665778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4B7AE-084C-4EBB-93DF-601CCE3E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31C69-2268-4D42-8681-608D8EE2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B3CC5-507E-4199-8099-0E3F3ACB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ED54FB-D473-4DA7-8F97-2D1495F42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76156-D48C-4DF4-8055-ECEC60C43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493C8-F312-43E8-887B-CB279587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7908F-842F-492B-9763-9A8B6AE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48B24-DA01-4999-A8EC-19B3A955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8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C047-C79F-4E3B-BB18-5048C3D00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13D23-C769-4D08-A99F-05F2CFEE1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672CB-C64A-4E32-AE9E-14FE9136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855B1-1A0A-416A-95DA-8B3FD68B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48641-8637-4CC2-B525-BB7CDE80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7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E5186-0D5A-44B6-B5B1-98BD91A7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3FC7F-C21C-4B75-B807-9472DAC2A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53C88-F7B4-4D9C-9E01-680216C7F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5E356-4FB0-424B-B79A-DF641F41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43EA6-81D1-419D-96E2-93C38A7C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8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69A94-41F0-4FD7-B8C8-C5D3A085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7BA6-7ADE-41BC-8B21-A274B180A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5EF6B-DB6C-4474-8332-2E87F09AB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E975C-E5B3-434D-A9BB-63B3B6650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D2168-8992-408B-A700-3D7AF5A2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7C901-E896-4C60-A864-EAB1D425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F828A-0298-47F5-A834-ABE8D56B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F98E9-1838-419A-A287-6DA443B3D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45749-EE7D-481D-BD4D-6828D3307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AF9F9-B7F9-4599-AD00-0019A2A24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34F31-F42D-47BB-BFA5-E4FB8DB58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0969B-D809-496E-B987-E2F04623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FEE04-2D1D-4A9C-9148-BA01D3C8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9B045D-10AF-446E-92BF-6130C070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2E4B2-2CE7-490C-9FF5-9E887A3F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91556-FF36-41F5-A46A-C27EC7953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D8DBF-43DD-4AA1-B893-637AD733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3F972-3C86-4787-9FD4-00D37344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8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F065ED-DD12-4E90-944F-428EF5AC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8C5276-0C23-4EB8-898F-28A963100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50212-B4A0-4D86-822C-98768C009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2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B8361-93FB-4569-ADC1-0A9770D4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0E80-1C3C-4C2B-91BC-CF8EFC8D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368EB-6C50-466C-AD1A-46A44E88F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67FFB-ACB5-43DD-A2CA-81324166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F1E35-085B-4E37-8936-5BB12EA5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A6D4F-9971-4BCF-928B-67D4413B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8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C4CF-165E-40D0-9F1B-BFB98B5C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FDB097-FE89-43DE-BBD0-847891E54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87078-9E04-4110-B48F-35E02DAAB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85063-9846-48A2-8B5A-7AC4655B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3680A-3CA4-4546-A9B1-C92212F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87C27-4B97-4D06-AF87-B488E8173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8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AB8AC-A024-4B3D-ACCB-816306100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EC881-04C8-4184-B532-C8F53F32C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81FBB-D838-43EC-84CB-59AB77A11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6D71D-27F1-40C6-9CAB-DC61C61961B4}" type="datetimeFigureOut">
              <a:rPr lang="en-US" smtClean="0"/>
              <a:t>09/06/2025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168F-5E99-485C-AFC8-EC6DA0CCE3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23BA-5D31-4C13-9CE5-4FAFA5714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89BE-4A57-40E9-B250-E82D5E44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09" cy="2731667"/>
            <a:chOff x="4238988" y="1735493"/>
            <a:chExt cx="7769509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09" cy="2731667"/>
              <a:chOff x="4369617" y="1754155"/>
              <a:chExt cx="7767758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853578599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TRẦN PHƯƠNG ANH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445517" y="3705250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Kế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Doanh</a:t>
              </a:r>
              <a:r>
                <a: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2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</dc:creator>
  <cp:lastModifiedBy>Windows User</cp:lastModifiedBy>
  <cp:revision>19</cp:revision>
  <dcterms:created xsi:type="dcterms:W3CDTF">2024-05-23T06:43:21Z</dcterms:created>
  <dcterms:modified xsi:type="dcterms:W3CDTF">2025-06-09T03:24:10Z</dcterms:modified>
</cp:coreProperties>
</file>