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Saira Bold Bold" panose="020B0604020202020204" charset="-93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VNI-Script" pitchFamily="2" charset="0"/>
      <p:italic r:id="rId8"/>
    </p:embeddedFont>
    <p:embeddedFont>
      <p:font typeface="Saira ExtraCondensed" panose="020B0604020202020204" charset="-93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HÓM 1" id="{E8E78A59-2FD1-41FB-B330-B44D6D4C2D46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E6E6E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662" autoAdjust="0"/>
  </p:normalViewPr>
  <p:slideViewPr>
    <p:cSldViewPr>
      <p:cViewPr varScale="1">
        <p:scale>
          <a:sx n="56" d="100"/>
          <a:sy n="56" d="100"/>
        </p:scale>
        <p:origin x="5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125" b="3124"/>
          <a:stretch>
            <a:fillRect/>
          </a:stretch>
        </p:blipFill>
        <p:spPr>
          <a:xfrm>
            <a:off x="-76200" y="0"/>
            <a:ext cx="1839748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47532" y="6228543"/>
            <a:ext cx="17269137" cy="51447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52282" y="6295218"/>
            <a:ext cx="17269137" cy="51447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09432" y="6304743"/>
            <a:ext cx="17269137" cy="514476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285999" y="0"/>
            <a:ext cx="22933774" cy="10287000"/>
            <a:chOff x="0" y="0"/>
            <a:chExt cx="30676734" cy="137160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8628338" y="5165"/>
              <a:ext cx="12048396" cy="1371083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0" y="0"/>
              <a:ext cx="12048396" cy="13710835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737970" y="885202"/>
            <a:ext cx="2769541" cy="94353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400901" y="3467100"/>
            <a:ext cx="4990499" cy="1580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11500" spc="-157" baseline="-25000" dirty="0" err="1">
                <a:solidFill>
                  <a:srgbClr val="FFFF00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VNI-Script" pitchFamily="2" charset="0"/>
              </a:rPr>
              <a:t>Chuùc</a:t>
            </a:r>
            <a:r>
              <a:rPr lang="en-US" sz="11500" spc="-157" baseline="-25000" dirty="0">
                <a:solidFill>
                  <a:srgbClr val="FFFF00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VNI-Script" pitchFamily="2" charset="0"/>
              </a:rPr>
              <a:t> </a:t>
            </a:r>
            <a:r>
              <a:rPr lang="en-US" sz="11500" spc="-157" baseline="-25000" dirty="0" err="1">
                <a:solidFill>
                  <a:srgbClr val="FFFF00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VNI-Script" pitchFamily="2" charset="0"/>
              </a:rPr>
              <a:t>Möøng</a:t>
            </a:r>
            <a:endParaRPr lang="en-US" sz="11500" spc="-157" baseline="-25000" dirty="0">
              <a:solidFill>
                <a:srgbClr val="FFFF00"/>
              </a:solidFill>
              <a:effectLst>
                <a:outerShdw dist="88900" dir="2400000" algn="tl" rotWithShape="0">
                  <a:prstClr val="black"/>
                </a:outerShdw>
              </a:effectLst>
              <a:latin typeface="VNI-Script" pitchFamily="2" charset="0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 lang="en-US" sz="8000" spc="-157" baseline="-25000" dirty="0">
              <a:solidFill>
                <a:srgbClr val="FFFFFF"/>
              </a:solidFill>
              <a:effectLst>
                <a:outerShdw dist="88900" dir="2400000" algn="tl" rotWithShape="0">
                  <a:prstClr val="black"/>
                </a:outerShdw>
              </a:effectLst>
              <a:latin typeface="Saira Bold Bold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8000" spc="-157" baseline="-25000" dirty="0">
                <a:solidFill>
                  <a:srgbClr val="FFFFFF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Saira Bold Bold"/>
              </a:rPr>
              <a:t>Tân </a:t>
            </a:r>
            <a:r>
              <a:rPr lang="en-US" sz="8000" spc="-157" baseline="-25000" dirty="0" err="1">
                <a:solidFill>
                  <a:srgbClr val="FFFFFF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Saira Bold Bold"/>
              </a:rPr>
              <a:t>Cử</a:t>
            </a:r>
            <a:r>
              <a:rPr lang="en-US" sz="8000" spc="-157" baseline="-25000" dirty="0">
                <a:solidFill>
                  <a:srgbClr val="FFFFFF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Saira Bold Bold"/>
              </a:rPr>
              <a:t> </a:t>
            </a:r>
            <a:r>
              <a:rPr lang="en-US" sz="8000" spc="-157" baseline="-25000" dirty="0" err="1">
                <a:solidFill>
                  <a:srgbClr val="FFFFFF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Saira Bold Bold"/>
              </a:rPr>
              <a:t>nhân</a:t>
            </a:r>
            <a:endParaRPr lang="en-US" sz="8000" spc="-157" baseline="-25000" dirty="0">
              <a:solidFill>
                <a:srgbClr val="FFFFFF"/>
              </a:solidFill>
              <a:effectLst>
                <a:outerShdw dist="88900" dir="2400000" algn="tl" rotWithShape="0">
                  <a:prstClr val="black"/>
                </a:outerShdw>
              </a:effectLst>
              <a:latin typeface="Saira Bold Bol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943600" y="-495300"/>
            <a:ext cx="5943600" cy="1186860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3429000" y="-1638300"/>
            <a:ext cx="24765000" cy="16383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00" y="0"/>
            <a:ext cx="3505200" cy="1137330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752600" y="10283126"/>
            <a:ext cx="21640800" cy="16383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501A96-0F61-4F5F-B307-7E6A8542B1C7}"/>
              </a:ext>
            </a:extLst>
          </p:cNvPr>
          <p:cNvSpPr txBox="1"/>
          <p:nvPr/>
        </p:nvSpPr>
        <p:spPr>
          <a:xfrm>
            <a:off x="11291683" y="3619500"/>
            <a:ext cx="630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Saira ExtraCondensed" pitchFamily="2" charset="-93"/>
              </a:rPr>
              <a:t>NGUYỄN THỊ </a:t>
            </a:r>
            <a:r>
              <a:rPr lang="en-US" sz="4400" b="1" dirty="0" err="1">
                <a:solidFill>
                  <a:srgbClr val="FFFF00"/>
                </a:solidFill>
                <a:latin typeface="Saira ExtraCondensed" pitchFamily="2" charset="-93"/>
              </a:rPr>
              <a:t>YẾN</a:t>
            </a:r>
            <a:r>
              <a:rPr lang="en-US" sz="4400" b="1" dirty="0">
                <a:solidFill>
                  <a:srgbClr val="FFFF00"/>
                </a:solidFill>
                <a:latin typeface="Saira ExtraCondensed" pitchFamily="2" charset="-93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aira ExtraCondensed" pitchFamily="2" charset="-93"/>
              </a:rPr>
              <a:t>NGA</a:t>
            </a:r>
            <a:r>
              <a:rPr lang="en-US" sz="4400" b="1" dirty="0" smtClean="0">
                <a:solidFill>
                  <a:srgbClr val="FFFF00"/>
                </a:solidFill>
                <a:latin typeface="Saira ExtraCondensed" pitchFamily="2" charset="-93"/>
              </a:rPr>
              <a:t> (</a:t>
            </a:r>
            <a:r>
              <a:rPr lang="en-US" sz="4400" b="1" dirty="0" err="1" smtClean="0">
                <a:solidFill>
                  <a:srgbClr val="FFFF00"/>
                </a:solidFill>
                <a:latin typeface="Saira ExtraCondensed" pitchFamily="2" charset="-93"/>
              </a:rPr>
              <a:t>Sửa</a:t>
            </a:r>
            <a:r>
              <a:rPr lang="en-US" sz="4400" b="1" dirty="0" smtClean="0">
                <a:solidFill>
                  <a:srgbClr val="FFFF00"/>
                </a:solidFill>
                <a:latin typeface="Saira ExtraCondensed" pitchFamily="2" charset="-93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Saira ExtraCondensed" pitchFamily="2" charset="-93"/>
              </a:rPr>
              <a:t>tên</a:t>
            </a:r>
            <a:r>
              <a:rPr lang="en-US" sz="4400" b="1" dirty="0" smtClean="0">
                <a:solidFill>
                  <a:srgbClr val="FFFF00"/>
                </a:solidFill>
                <a:latin typeface="Saira ExtraCondensed" pitchFamily="2" charset="-93"/>
              </a:rPr>
              <a:t>)</a:t>
            </a:r>
            <a:endParaRPr lang="vi-VN" sz="4400" b="1" dirty="0">
              <a:solidFill>
                <a:srgbClr val="FFFF00"/>
              </a:solidFill>
              <a:latin typeface="Saira ExtraCondensed" pitchFamily="2" charset="-93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A11022-29D8-4E96-92D5-98CBE5C8A734}"/>
              </a:ext>
            </a:extLst>
          </p:cNvPr>
          <p:cNvSpPr txBox="1"/>
          <p:nvPr/>
        </p:nvSpPr>
        <p:spPr>
          <a:xfrm>
            <a:off x="11291682" y="4381500"/>
            <a:ext cx="5066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Saira ExtraCondensed" pitchFamily="2" charset="-93"/>
              </a:rPr>
              <a:t>Ngành</a:t>
            </a:r>
            <a:r>
              <a:rPr lang="en-US" sz="4000" dirty="0">
                <a:solidFill>
                  <a:schemeClr val="bg1"/>
                </a:solidFill>
                <a:latin typeface="Saira ExtraCondensed" pitchFamily="2" charset="-93"/>
              </a:rPr>
              <a:t>: </a:t>
            </a:r>
            <a:r>
              <a:rPr lang="en-US" sz="4000" dirty="0" err="1" smtClean="0">
                <a:solidFill>
                  <a:schemeClr val="bg1"/>
                </a:solidFill>
                <a:latin typeface="Saira ExtraCondensed" pitchFamily="2" charset="-93"/>
              </a:rPr>
              <a:t>Kế</a:t>
            </a:r>
            <a:r>
              <a:rPr lang="en-US" sz="4000" dirty="0" smtClean="0">
                <a:solidFill>
                  <a:schemeClr val="bg1"/>
                </a:solidFill>
                <a:latin typeface="Saira ExtraCondensed" pitchFamily="2" charset="-93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aira ExtraCondensed" pitchFamily="2" charset="-93"/>
              </a:rPr>
              <a:t>Toán</a:t>
            </a:r>
            <a:endParaRPr lang="vi-VN" sz="4000" dirty="0">
              <a:solidFill>
                <a:schemeClr val="bg1"/>
              </a:solidFill>
              <a:latin typeface="Saira ExtraCondensed" pitchFamily="2" charset="-93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F42496-DA07-49F9-A720-9C817F02EF5C}"/>
              </a:ext>
            </a:extLst>
          </p:cNvPr>
          <p:cNvSpPr/>
          <p:nvPr/>
        </p:nvSpPr>
        <p:spPr>
          <a:xfrm>
            <a:off x="7315200" y="2590734"/>
            <a:ext cx="3337805" cy="3285897"/>
          </a:xfrm>
          <a:prstGeom prst="ellipse">
            <a:avLst/>
          </a:prstGeom>
          <a:blipFill>
            <a:blip r:embed="rId12"/>
            <a:srcRect/>
            <a:stretch>
              <a:fillRect l="449" t="-10300" r="-449" b="-30324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EDB1B9-906B-1B30-119E-29F76F0B5B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81" y="-1067861"/>
            <a:ext cx="6630480" cy="46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8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17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Saira Bold Bold</vt:lpstr>
      <vt:lpstr>Calibri</vt:lpstr>
      <vt:lpstr>VNI-Script</vt:lpstr>
      <vt:lpstr>Saira ExtraCondensed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</dc:title>
  <dc:creator>Administrator</dc:creator>
  <cp:lastModifiedBy>Windows User</cp:lastModifiedBy>
  <cp:revision>140</cp:revision>
  <dcterms:created xsi:type="dcterms:W3CDTF">2006-08-16T00:00:00Z</dcterms:created>
  <dcterms:modified xsi:type="dcterms:W3CDTF">2023-07-03T08:13:33Z</dcterms:modified>
  <dc:identifier>DAFLn3lKi2c</dc:identifier>
</cp:coreProperties>
</file>